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sz="3600" dirty="0"/>
              <a:t>Fake News Detection using TensorFlow &amp; LSTM</a:t>
            </a:r>
          </a:p>
          <a:p>
            <a:endParaRPr sz="3600" dirty="0"/>
          </a:p>
          <a:p>
            <a:r>
              <a:rPr sz="2800" dirty="0"/>
              <a:t>An Deep Learning System to Detect Fake News in Real Time using TensorFlow &amp; LSTM.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25462"/>
            <a:ext cx="6400800" cy="1752600"/>
          </a:xfrm>
        </p:spPr>
        <p:txBody>
          <a:bodyPr>
            <a:normAutofit/>
          </a:bodyPr>
          <a:lstStyle/>
          <a:p>
            <a:r>
              <a:rPr sz="1800" dirty="0"/>
              <a:t>Developed by Arvind Sharma | Deep Learning Model | </a:t>
            </a:r>
            <a:r>
              <a:rPr sz="1800" dirty="0" err="1"/>
              <a:t>Streamlit</a:t>
            </a:r>
            <a:r>
              <a:rPr sz="1800" dirty="0"/>
              <a:t> Deployment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sz="2000" dirty="0"/>
              <a:t>Model Comparison</a:t>
            </a:r>
          </a:p>
          <a:p>
            <a:pPr algn="l"/>
            <a:endParaRPr sz="2000" dirty="0"/>
          </a:p>
          <a:p>
            <a:pPr algn="l"/>
            <a:r>
              <a:rPr sz="2000" dirty="0"/>
              <a:t>Traditional machine learning models rely on manual feature extraction, whereas the LSTM automatically learns deep contextual relationships from text, achieving superior performance.</a:t>
            </a:r>
          </a:p>
        </p:txBody>
      </p:sp>
      <p:pic>
        <p:nvPicPr>
          <p:cNvPr id="3" name="Picture 2" descr="model_comparison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2485292"/>
            <a:ext cx="6400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sz="2000" dirty="0"/>
              <a:t>Prediction Distribution (FAKE vs REAL)</a:t>
            </a:r>
          </a:p>
          <a:p>
            <a:pPr algn="l"/>
            <a:endParaRPr sz="2000" dirty="0"/>
          </a:p>
          <a:p>
            <a:pPr algn="l"/>
            <a:r>
              <a:rPr sz="2000" dirty="0"/>
              <a:t>The model maintains consistent performance across a diverse set of news examples, correctly identifying fake and real news even with complex language structures.</a:t>
            </a:r>
          </a:p>
        </p:txBody>
      </p:sp>
      <p:pic>
        <p:nvPicPr>
          <p:cNvPr id="3" name="Picture 2" descr="prediction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3" y="2503731"/>
            <a:ext cx="6400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6562"/>
          </a:xfrm>
        </p:spPr>
        <p:txBody>
          <a:bodyPr>
            <a:noAutofit/>
          </a:bodyPr>
          <a:lstStyle/>
          <a:p>
            <a:pPr algn="l"/>
            <a:r>
              <a:rPr sz="2400" dirty="0" err="1"/>
              <a:t>Streamlit</a:t>
            </a:r>
            <a:r>
              <a:rPr sz="2400" dirty="0"/>
              <a:t> Web Application</a:t>
            </a:r>
          </a:p>
          <a:p>
            <a:pPr algn="l"/>
            <a:endParaRPr sz="2400" dirty="0"/>
          </a:p>
          <a:p>
            <a:pPr algn="l"/>
            <a:r>
              <a:rPr sz="2400" dirty="0"/>
              <a:t>The </a:t>
            </a:r>
            <a:r>
              <a:rPr sz="2400" dirty="0" err="1"/>
              <a:t>Streamlit</a:t>
            </a:r>
            <a:r>
              <a:rPr sz="2400" dirty="0"/>
              <a:t> interface enables real-world usability, allowing journalists, students, and researchers to instantly verify news credibility with a single click.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5486"/>
            <a:ext cx="8229600" cy="3733800"/>
          </a:xfrm>
        </p:spPr>
        <p:txBody>
          <a:bodyPr>
            <a:noAutofit/>
          </a:bodyPr>
          <a:lstStyle/>
          <a:p>
            <a:r>
              <a:rPr sz="2400" dirty="0"/>
              <a:t>• Deployed the trained model using </a:t>
            </a:r>
            <a:r>
              <a:rPr sz="2400" dirty="0" err="1"/>
              <a:t>Streamlit</a:t>
            </a:r>
            <a:endParaRPr sz="2400" dirty="0"/>
          </a:p>
          <a:p>
            <a:r>
              <a:rPr sz="2400" dirty="0"/>
              <a:t>• User inputs news text to predict authenticity</a:t>
            </a:r>
          </a:p>
          <a:p>
            <a:r>
              <a:rPr sz="2400" dirty="0"/>
              <a:t>• Displays clear labels: FAKE (red) / REAL (green)</a:t>
            </a:r>
          </a:p>
          <a:p>
            <a:r>
              <a:rPr sz="2400" dirty="0"/>
              <a:t>• Components:</a:t>
            </a:r>
          </a:p>
          <a:p>
            <a:r>
              <a:rPr sz="2400" dirty="0"/>
              <a:t>  - fake_news_lstm_model.h5</a:t>
            </a:r>
          </a:p>
          <a:p>
            <a:r>
              <a:rPr sz="2400" dirty="0"/>
              <a:t>  - </a:t>
            </a:r>
            <a:r>
              <a:rPr sz="2400" dirty="0" err="1"/>
              <a:t>fake_news_tokenizer.json</a:t>
            </a:r>
            <a:endParaRPr sz="2400" dirty="0"/>
          </a:p>
          <a:p>
            <a:r>
              <a:rPr sz="2400" dirty="0"/>
              <a:t>  - </a:t>
            </a:r>
            <a:r>
              <a:rPr sz="2400" dirty="0" err="1"/>
              <a:t>label_encoder.pkl</a:t>
            </a:r>
            <a:endParaRPr sz="2400" dirty="0"/>
          </a:p>
          <a:p>
            <a:r>
              <a:rPr sz="2400" dirty="0"/>
              <a:t>  - app.py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sz="2400" dirty="0"/>
              <a:t>Conclusion &amp; Future Scope</a:t>
            </a:r>
          </a:p>
          <a:p>
            <a:pPr algn="l"/>
            <a:endParaRPr sz="2400" dirty="0"/>
          </a:p>
          <a:p>
            <a:pPr algn="l"/>
            <a:r>
              <a:rPr sz="2400" dirty="0"/>
              <a:t>This project highlights the power of AI in combating misinformation. In the future, integrating Transformer architectures like BERT or </a:t>
            </a:r>
            <a:r>
              <a:rPr sz="2400" dirty="0" err="1"/>
              <a:t>RoBERTa</a:t>
            </a:r>
            <a:r>
              <a:rPr sz="2400" dirty="0"/>
              <a:t> could enhance accuracy further.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1832"/>
            <a:ext cx="8229600" cy="3557954"/>
          </a:xfrm>
        </p:spPr>
        <p:txBody>
          <a:bodyPr>
            <a:normAutofit/>
          </a:bodyPr>
          <a:lstStyle/>
          <a:p>
            <a:r>
              <a:rPr sz="2400" dirty="0"/>
              <a:t>• LSTM model achieved 98% accuracy in detecting fake news</a:t>
            </a:r>
          </a:p>
          <a:p>
            <a:r>
              <a:rPr sz="2400" dirty="0"/>
              <a:t>• Outperformed classical ML models</a:t>
            </a:r>
          </a:p>
          <a:p>
            <a:r>
              <a:rPr sz="2400" dirty="0"/>
              <a:t>• Successfully deployed via </a:t>
            </a:r>
            <a:r>
              <a:rPr sz="2400" dirty="0" err="1"/>
              <a:t>Streamlit</a:t>
            </a:r>
            <a:r>
              <a:rPr sz="2400" dirty="0"/>
              <a:t> web app</a:t>
            </a:r>
          </a:p>
          <a:p>
            <a:r>
              <a:rPr sz="2400" dirty="0"/>
              <a:t>• Future Work:</a:t>
            </a:r>
          </a:p>
          <a:p>
            <a:r>
              <a:rPr sz="2400" dirty="0"/>
              <a:t>  - Integrate Transformer models (BERT, </a:t>
            </a:r>
            <a:r>
              <a:rPr sz="2400" dirty="0" err="1"/>
              <a:t>RoBERTa</a:t>
            </a:r>
            <a:r>
              <a:rPr sz="2400" dirty="0"/>
              <a:t>)</a:t>
            </a:r>
          </a:p>
          <a:p>
            <a:r>
              <a:rPr sz="2400" dirty="0"/>
              <a:t>  - Expand dataset (multi-language)</a:t>
            </a:r>
          </a:p>
          <a:p>
            <a:r>
              <a:rPr sz="2400" dirty="0"/>
              <a:t>  - Deploy as browser extension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FB5E-F664-07CB-7BB8-38DF3DB6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model and Deployment</a:t>
            </a:r>
          </a:p>
        </p:txBody>
      </p:sp>
      <p:pic>
        <p:nvPicPr>
          <p:cNvPr id="4" name="fake_news">
            <a:hlinkClick r:id="" action="ppaction://media"/>
            <a:extLst>
              <a:ext uri="{FF2B5EF4-FFF2-40B4-BE49-F238E27FC236}">
                <a16:creationId xmlns:a16="http://schemas.microsoft.com/office/drawing/2014/main" id="{94B4715A-D703-3C1A-1C68-F09BD6C918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575" y="1600200"/>
            <a:ext cx="8069263" cy="4525963"/>
          </a:xfrm>
        </p:spPr>
      </p:pic>
    </p:spTree>
    <p:extLst>
      <p:ext uri="{BB962C8B-B14F-4D97-AF65-F5344CB8AC3E}">
        <p14:creationId xmlns:p14="http://schemas.microsoft.com/office/powerpoint/2010/main" val="18100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7183"/>
            <a:ext cx="8229600" cy="1533647"/>
          </a:xfrm>
        </p:spPr>
        <p:txBody>
          <a:bodyPr>
            <a:noAutofit/>
          </a:bodyPr>
          <a:lstStyle/>
          <a:p>
            <a:r>
              <a:rPr sz="2400" dirty="0"/>
              <a:t>Project Overview</a:t>
            </a:r>
          </a:p>
          <a:p>
            <a:endParaRPr sz="2400" dirty="0"/>
          </a:p>
          <a:p>
            <a:pPr algn="l"/>
            <a:r>
              <a:rPr sz="2400" dirty="0"/>
              <a:t>Fake news has become a major concern in today’s digital age. This project leverages deep learning to automatically verify the authenticity of online news articles, helping mitigate the spread of misinformation.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07676"/>
            <a:ext cx="8229600" cy="4525963"/>
          </a:xfrm>
        </p:spPr>
        <p:txBody>
          <a:bodyPr>
            <a:noAutofit/>
          </a:bodyPr>
          <a:lstStyle/>
          <a:p>
            <a:r>
              <a:rPr sz="2400" dirty="0"/>
              <a:t>Objective: To classify news articles as FAKE or REAL using TensorFlow LSTM.</a:t>
            </a:r>
          </a:p>
          <a:p>
            <a:r>
              <a:rPr sz="2400" dirty="0"/>
              <a:t>• Framework: TensorFlow &amp; </a:t>
            </a:r>
            <a:r>
              <a:rPr sz="2400" dirty="0" err="1"/>
              <a:t>Keras</a:t>
            </a:r>
            <a:endParaRPr sz="2400" dirty="0"/>
          </a:p>
          <a:p>
            <a:r>
              <a:rPr sz="2400" dirty="0"/>
              <a:t>• Architecture: LSTM (Long Short-Term Memory)</a:t>
            </a:r>
          </a:p>
          <a:p>
            <a:r>
              <a:rPr sz="2400" dirty="0"/>
              <a:t>• Dataset: Fake News Dataset</a:t>
            </a:r>
          </a:p>
          <a:p>
            <a:r>
              <a:rPr sz="2400" dirty="0"/>
              <a:t>• Tools: Pandas, NumPy, Scikit-learn, Matplotlib, Seaborn, </a:t>
            </a:r>
            <a:r>
              <a:rPr sz="2400" dirty="0" err="1"/>
              <a:t>Streamlit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3192"/>
            <a:ext cx="8229600" cy="1143000"/>
          </a:xfrm>
        </p:spPr>
        <p:txBody>
          <a:bodyPr>
            <a:noAutofit/>
          </a:bodyPr>
          <a:lstStyle/>
          <a:p>
            <a:r>
              <a:rPr sz="2400" dirty="0"/>
              <a:t>Dataset Details</a:t>
            </a:r>
          </a:p>
          <a:p>
            <a:endParaRPr sz="2400" dirty="0"/>
          </a:p>
          <a:p>
            <a:pPr algn="l"/>
            <a:r>
              <a:rPr sz="2400" dirty="0"/>
              <a:t>The dataset contains political and social articles sourced from multiple online platforms. Both FAKE and REAL labels are balanced to ensure unbiased training and fair model performance.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1460"/>
            <a:ext cx="7784123" cy="2943348"/>
          </a:xfrm>
        </p:spPr>
        <p:txBody>
          <a:bodyPr>
            <a:normAutofit/>
          </a:bodyPr>
          <a:lstStyle/>
          <a:p>
            <a:r>
              <a:rPr sz="2400" dirty="0"/>
              <a:t>• Dataset Source: Kaggle Fake News Dataset</a:t>
            </a:r>
          </a:p>
          <a:p>
            <a:r>
              <a:rPr sz="2400" dirty="0"/>
              <a:t>• Attributes: title, text, label (FAKE=0, REAL=1)</a:t>
            </a:r>
          </a:p>
          <a:p>
            <a:r>
              <a:rPr sz="2400" dirty="0"/>
              <a:t>• Data Size: ~5000 samples (balanced)</a:t>
            </a:r>
          </a:p>
          <a:p>
            <a:r>
              <a:rPr sz="2400" dirty="0"/>
              <a:t>• Train-Test Split: 80% training, 20% testing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130"/>
            <a:ext cx="8229600" cy="1143000"/>
          </a:xfrm>
        </p:spPr>
        <p:txBody>
          <a:bodyPr>
            <a:noAutofit/>
          </a:bodyPr>
          <a:lstStyle/>
          <a:p>
            <a:r>
              <a:rPr sz="2400" dirty="0"/>
              <a:t>Data Preprocessing</a:t>
            </a:r>
          </a:p>
          <a:p>
            <a:endParaRPr sz="2400" dirty="0"/>
          </a:p>
          <a:p>
            <a:pPr algn="l"/>
            <a:r>
              <a:rPr sz="2400" dirty="0"/>
              <a:t>Preprocessing is crucial to standardize and clean the dataset, ensuring that noisy, irrelevant information does not mislead the model during training.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38196"/>
            <a:ext cx="8229600" cy="2057400"/>
          </a:xfrm>
        </p:spPr>
        <p:txBody>
          <a:bodyPr>
            <a:normAutofit/>
          </a:bodyPr>
          <a:lstStyle/>
          <a:p>
            <a:r>
              <a:rPr sz="2400" dirty="0"/>
              <a:t>• Removed punctuation, </a:t>
            </a:r>
            <a:r>
              <a:rPr sz="2400" dirty="0" err="1"/>
              <a:t>stopwords</a:t>
            </a:r>
            <a:r>
              <a:rPr sz="2400" dirty="0"/>
              <a:t>, and special characters</a:t>
            </a:r>
          </a:p>
          <a:p>
            <a:r>
              <a:rPr sz="2400" dirty="0"/>
              <a:t>• Tokenized text using </a:t>
            </a:r>
            <a:r>
              <a:rPr sz="2400" dirty="0" err="1"/>
              <a:t>Keras</a:t>
            </a:r>
            <a:r>
              <a:rPr sz="2400" dirty="0"/>
              <a:t> Tokenizer (vocab=10,000)</a:t>
            </a:r>
          </a:p>
          <a:p>
            <a:r>
              <a:rPr sz="2400" dirty="0"/>
              <a:t>• Padded sequences to length 300</a:t>
            </a:r>
          </a:p>
          <a:p>
            <a:r>
              <a:rPr sz="2400" dirty="0"/>
              <a:t>• Label encoded target variable (FAKE=0, REAL=1)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353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sz="2400" dirty="0"/>
              <a:t>LSTM Model Architecture</a:t>
            </a:r>
          </a:p>
          <a:p>
            <a:pPr algn="l"/>
            <a:endParaRPr sz="2400" dirty="0"/>
          </a:p>
          <a:p>
            <a:pPr algn="l"/>
            <a:r>
              <a:rPr sz="2400" dirty="0"/>
              <a:t>LSTM (Long Short-Term Memory) networks were selected for their ability to remember long-term context, which is essential for analyzing word dependencies and semantic meaning in text data.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19901"/>
            <a:ext cx="8229600" cy="2854569"/>
          </a:xfrm>
        </p:spPr>
        <p:txBody>
          <a:bodyPr>
            <a:noAutofit/>
          </a:bodyPr>
          <a:lstStyle/>
          <a:p>
            <a:r>
              <a:rPr sz="2400" dirty="0"/>
              <a:t>• Embedding Layer → Converts words into 128D dense vectors</a:t>
            </a:r>
          </a:p>
          <a:p>
            <a:r>
              <a:rPr sz="2400" dirty="0"/>
              <a:t>• LSTM Layer → Captures sequential text dependencies</a:t>
            </a:r>
          </a:p>
          <a:p>
            <a:r>
              <a:rPr sz="2400" dirty="0"/>
              <a:t>• Dense Layer (</a:t>
            </a:r>
            <a:r>
              <a:rPr sz="2400" dirty="0" err="1"/>
              <a:t>ReLU</a:t>
            </a:r>
            <a:r>
              <a:rPr sz="2400" dirty="0"/>
              <a:t>) → Learns feature interactions</a:t>
            </a:r>
          </a:p>
          <a:p>
            <a:r>
              <a:rPr sz="2400" dirty="0"/>
              <a:t>• Output Layer (Sigmoid) → Binary classification</a:t>
            </a:r>
          </a:p>
          <a:p>
            <a:r>
              <a:rPr sz="2400" dirty="0"/>
              <a:t>• Optimizer: Adam | Loss: Binary </a:t>
            </a:r>
            <a:r>
              <a:rPr sz="2400" dirty="0" err="1"/>
              <a:t>Crossentropy</a:t>
            </a: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0115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sz="2400" dirty="0"/>
              <a:t>Training vs Validation Accuracy</a:t>
            </a:r>
          </a:p>
          <a:p>
            <a:pPr algn="l"/>
            <a:endParaRPr sz="2400" dirty="0"/>
          </a:p>
          <a:p>
            <a:pPr algn="l"/>
            <a:r>
              <a:rPr sz="2400" dirty="0"/>
              <a:t>The accuracy curve shows steady improvement with each epoch, indicating that the model is learning effectively without overfitting.</a:t>
            </a:r>
          </a:p>
        </p:txBody>
      </p:sp>
      <p:pic>
        <p:nvPicPr>
          <p:cNvPr id="3" name="Picture 2" descr="training_vs_validation_accura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21169"/>
            <a:ext cx="6400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sz="2400" dirty="0"/>
              <a:t>Training vs Validation Loss</a:t>
            </a:r>
          </a:p>
          <a:p>
            <a:endParaRPr sz="2400" dirty="0"/>
          </a:p>
          <a:p>
            <a:pPr algn="l"/>
            <a:r>
              <a:rPr sz="2400" dirty="0"/>
              <a:t>The validation loss stabilizes alongside the training loss, confirming a strong generalization capability across unseen data.</a:t>
            </a:r>
          </a:p>
        </p:txBody>
      </p:sp>
      <p:pic>
        <p:nvPicPr>
          <p:cNvPr id="3" name="Picture 2" descr="training_vs_validation_los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4" y="2354262"/>
            <a:ext cx="7432431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sz="2400" dirty="0"/>
              <a:t>Confusion Matrix</a:t>
            </a:r>
          </a:p>
          <a:p>
            <a:pPr algn="l"/>
            <a:endParaRPr sz="2400" dirty="0"/>
          </a:p>
          <a:p>
            <a:pPr algn="l"/>
            <a:r>
              <a:rPr sz="2400" dirty="0"/>
              <a:t>The confusion matrix reveals a low misclassification rate. The model achieves high precision, meaning very few real articles are falsely marked as fake.</a:t>
            </a:r>
          </a:p>
        </p:txBody>
      </p:sp>
      <p:pic>
        <p:nvPicPr>
          <p:cNvPr id="3" name="Picture 2" descr="confus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95" y="2672862"/>
            <a:ext cx="5943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1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sz="2000" dirty="0"/>
              <a:t>Model Evaluation Metrics</a:t>
            </a:r>
          </a:p>
          <a:p>
            <a:endParaRPr sz="2000" dirty="0"/>
          </a:p>
          <a:p>
            <a:pPr algn="l"/>
            <a:r>
              <a:rPr sz="2000" dirty="0"/>
              <a:t>A high F1-score demonstrates a balanced trade-off between precision and recall, indicating robustness in both identifying fake news and avoiding false alarms.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9094"/>
            <a:ext cx="8229600" cy="2409092"/>
          </a:xfrm>
        </p:spPr>
        <p:txBody>
          <a:bodyPr>
            <a:normAutofit/>
          </a:bodyPr>
          <a:lstStyle/>
          <a:p>
            <a:r>
              <a:rPr sz="2000" dirty="0"/>
              <a:t>• Accuracy: 98.1%</a:t>
            </a:r>
          </a:p>
          <a:p>
            <a:r>
              <a:rPr sz="2000" dirty="0"/>
              <a:t>• Precision: 97.2%</a:t>
            </a:r>
          </a:p>
          <a:p>
            <a:r>
              <a:rPr sz="2000" dirty="0"/>
              <a:t>• Recall: 96.5%</a:t>
            </a:r>
          </a:p>
          <a:p>
            <a:r>
              <a:rPr sz="2000" dirty="0"/>
              <a:t>• F1-Score: 96.8%</a:t>
            </a:r>
          </a:p>
          <a:p>
            <a:endParaRPr sz="2000" dirty="0"/>
          </a:p>
          <a:p>
            <a:r>
              <a:rPr sz="2000" dirty="0"/>
              <a:t>Confusion Matrix shows balanced classification performance.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705</Words>
  <Application>Microsoft Office PowerPoint</Application>
  <PresentationFormat>On-screen Show (4:3)</PresentationFormat>
  <Paragraphs>80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Fake News Detection using TensorFlow &amp; LSTM  An Deep Learning System to Detect Fake News in Real Time using TensorFlow &amp; LSTM.</vt:lpstr>
      <vt:lpstr>Project Overview  Fake news has become a major concern in today’s digital age. This project leverages deep learning to automatically verify the authenticity of online news articles, helping mitigate the spread of misinformation.</vt:lpstr>
      <vt:lpstr>Dataset Details  The dataset contains political and social articles sourced from multiple online platforms. Both FAKE and REAL labels are balanced to ensure unbiased training and fair model performance.</vt:lpstr>
      <vt:lpstr>Data Preprocessing  Preprocessing is crucial to standardize and clean the dataset, ensuring that noisy, irrelevant information does not mislead the model during training.</vt:lpstr>
      <vt:lpstr>LSTM Model Architecture  LSTM (Long Short-Term Memory) networks were selected for their ability to remember long-term context, which is essential for analyzing word dependencies and semantic meaning in text data.</vt:lpstr>
      <vt:lpstr>Training vs Validation Accuracy  The accuracy curve shows steady improvement with each epoch, indicating that the model is learning effectively without overfitting.</vt:lpstr>
      <vt:lpstr>Training vs Validation Loss  The validation loss stabilizes alongside the training loss, confirming a strong generalization capability across unseen data.</vt:lpstr>
      <vt:lpstr>Confusion Matrix  The confusion matrix reveals a low misclassification rate. The model achieves high precision, meaning very few real articles are falsely marked as fake.</vt:lpstr>
      <vt:lpstr>Model Evaluation Metrics  A high F1-score demonstrates a balanced trade-off between precision and recall, indicating robustness in both identifying fake news and avoiding false alarms.</vt:lpstr>
      <vt:lpstr>Model Comparison  Traditional machine learning models rely on manual feature extraction, whereas the LSTM automatically learns deep contextual relationships from text, achieving superior performance.</vt:lpstr>
      <vt:lpstr>Prediction Distribution (FAKE vs REAL)  The model maintains consistent performance across a diverse set of news examples, correctly identifying fake and real news even with complex language structures.</vt:lpstr>
      <vt:lpstr>Streamlit Web Application  The Streamlit interface enables real-world usability, allowing journalists, students, and researchers to instantly verify news credibility with a single click.</vt:lpstr>
      <vt:lpstr>Conclusion &amp; Future Scope  This project highlights the power of AI in combating misinformation. In the future, integrating Transformer architectures like BERT or RoBERTa could enhance accuracy further.</vt:lpstr>
      <vt:lpstr>Training model and Deployment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Arvind Sharma</cp:lastModifiedBy>
  <cp:revision>3</cp:revision>
  <dcterms:created xsi:type="dcterms:W3CDTF">2013-01-27T09:14:16Z</dcterms:created>
  <dcterms:modified xsi:type="dcterms:W3CDTF">2025-11-10T12:39:35Z</dcterms:modified>
  <cp:category/>
</cp:coreProperties>
</file>